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3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503" autoAdjust="0"/>
  </p:normalViewPr>
  <p:slideViewPr>
    <p:cSldViewPr snapToGrid="0">
      <p:cViewPr varScale="1">
        <p:scale>
          <a:sx n="65" d="100"/>
          <a:sy n="65" d="100"/>
        </p:scale>
        <p:origin x="6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812722002306965"/>
          <c:y val="7.0311255210745716E-2"/>
          <c:w val="0.53744119890548037"/>
          <c:h val="0.895969893469198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Projekti 2016.-2019.g.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Sheet1!$B$2:$B$18</c:f>
              <c:numCache>
                <c:formatCode>0</c:formatCode>
                <c:ptCount val="17"/>
                <c:pt idx="0">
                  <c:v>100</c:v>
                </c:pt>
                <c:pt idx="1">
                  <c:v>64.406779661016955</c:v>
                </c:pt>
                <c:pt idx="2">
                  <c:v>54.237288135593218</c:v>
                </c:pt>
                <c:pt idx="3">
                  <c:v>42.372881355932201</c:v>
                </c:pt>
                <c:pt idx="4">
                  <c:v>50.847457627118644</c:v>
                </c:pt>
                <c:pt idx="5">
                  <c:v>57.627118644067799</c:v>
                </c:pt>
                <c:pt idx="6">
                  <c:v>33.898305084745765</c:v>
                </c:pt>
                <c:pt idx="7">
                  <c:v>40.677966101694913</c:v>
                </c:pt>
                <c:pt idx="8">
                  <c:v>47.457627118644069</c:v>
                </c:pt>
                <c:pt idx="9">
                  <c:v>49.152542372881356</c:v>
                </c:pt>
                <c:pt idx="10">
                  <c:v>32.203389830508478</c:v>
                </c:pt>
                <c:pt idx="11">
                  <c:v>13.559322033898304</c:v>
                </c:pt>
                <c:pt idx="12">
                  <c:v>32.203389830508478</c:v>
                </c:pt>
                <c:pt idx="13">
                  <c:v>40.677966101694913</c:v>
                </c:pt>
                <c:pt idx="14">
                  <c:v>33.898305084745765</c:v>
                </c:pt>
                <c:pt idx="15">
                  <c:v>28.8135593220339</c:v>
                </c:pt>
                <c:pt idx="16">
                  <c:v>28.8135593220339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D-46EA-846E-86FCF05976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Sheet1!$C$2:$C$18</c:f>
              <c:numCache>
                <c:formatCode>0</c:formatCode>
                <c:ptCount val="17"/>
                <c:pt idx="0">
                  <c:v>15</c:v>
                </c:pt>
                <c:pt idx="1">
                  <c:v>50.593220338983045</c:v>
                </c:pt>
                <c:pt idx="2">
                  <c:v>60.762711864406782</c:v>
                </c:pt>
                <c:pt idx="3">
                  <c:v>72.627118644067792</c:v>
                </c:pt>
                <c:pt idx="4">
                  <c:v>64.152542372881356</c:v>
                </c:pt>
                <c:pt idx="5">
                  <c:v>57.372881355932201</c:v>
                </c:pt>
                <c:pt idx="6">
                  <c:v>81.101694915254228</c:v>
                </c:pt>
                <c:pt idx="7">
                  <c:v>74.322033898305079</c:v>
                </c:pt>
                <c:pt idx="8">
                  <c:v>67.542372881355931</c:v>
                </c:pt>
                <c:pt idx="9">
                  <c:v>65.847457627118644</c:v>
                </c:pt>
                <c:pt idx="10">
                  <c:v>82.796610169491515</c:v>
                </c:pt>
                <c:pt idx="11">
                  <c:v>101.4406779661017</c:v>
                </c:pt>
                <c:pt idx="12">
                  <c:v>82.796610169491515</c:v>
                </c:pt>
                <c:pt idx="13">
                  <c:v>74.322033898305079</c:v>
                </c:pt>
                <c:pt idx="14">
                  <c:v>81.101694915254228</c:v>
                </c:pt>
                <c:pt idx="15">
                  <c:v>86.186440677966104</c:v>
                </c:pt>
                <c:pt idx="16">
                  <c:v>86.186440677966104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D-46EA-846E-86FCF05976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Projekti 2020.-2021.g.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Sheet1!$D$2:$D$18</c:f>
              <c:numCache>
                <c:formatCode>0</c:formatCode>
                <c:ptCount val="17"/>
                <c:pt idx="0">
                  <c:v>100</c:v>
                </c:pt>
                <c:pt idx="1">
                  <c:v>69.318181818181813</c:v>
                </c:pt>
                <c:pt idx="2">
                  <c:v>57.954545454545453</c:v>
                </c:pt>
                <c:pt idx="3">
                  <c:v>54.545454545454547</c:v>
                </c:pt>
                <c:pt idx="4">
                  <c:v>50</c:v>
                </c:pt>
                <c:pt idx="5">
                  <c:v>45.454545454545453</c:v>
                </c:pt>
                <c:pt idx="6">
                  <c:v>43.18181818181818</c:v>
                </c:pt>
                <c:pt idx="7">
                  <c:v>43.18181818181818</c:v>
                </c:pt>
                <c:pt idx="8">
                  <c:v>40.909090909090907</c:v>
                </c:pt>
                <c:pt idx="9">
                  <c:v>39.772727272727273</c:v>
                </c:pt>
                <c:pt idx="10">
                  <c:v>38.636363636363633</c:v>
                </c:pt>
                <c:pt idx="11">
                  <c:v>29.545454545454547</c:v>
                </c:pt>
                <c:pt idx="12">
                  <c:v>25</c:v>
                </c:pt>
                <c:pt idx="13">
                  <c:v>25</c:v>
                </c:pt>
                <c:pt idx="14">
                  <c:v>22.727272727272727</c:v>
                </c:pt>
                <c:pt idx="15">
                  <c:v>20.454545454545453</c:v>
                </c:pt>
                <c:pt idx="16">
                  <c:v>15.909090909090908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3D-46EA-846E-86FCF0597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12564248"/>
        <c:axId val="412565560"/>
      </c:barChart>
      <c:catAx>
        <c:axId val="412564248"/>
        <c:scaling>
          <c:orientation val="maxMin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12565560"/>
        <c:crosses val="autoZero"/>
        <c:auto val="1"/>
        <c:lblAlgn val="ctr"/>
        <c:lblOffset val="100"/>
        <c:noMultiLvlLbl val="0"/>
      </c:catAx>
      <c:valAx>
        <c:axId val="412565560"/>
        <c:scaling>
          <c:orientation val="minMax"/>
          <c:max val="23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1256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43236062587292279"/>
          <c:y val="1.0370541917554424E-2"/>
          <c:w val="0.544212132866425"/>
          <c:h val="4.6662806855025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noFill/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docProps/app.xml><?xml version="1.0" encoding="utf-8"?>
<Properties xmlns="http://schemas.openxmlformats.org/officeDocument/2006/extended-properties" xmlns:vt="http://schemas.openxmlformats.org/officeDocument/2006/docPropsVTypes">
  <Template>LKA_prezentacija</Template>
  <TotalTime>0</TotalTime>
  <Words>1006</Words>
  <Application>Microsoft Office PowerPoint</Application>
  <PresentationFormat>Widescreen</PresentationFormat>
  <Paragraphs>128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dizains</vt:lpstr>
      <vt:lpstr>PowerPoint Presentation</vt:lpstr>
      <vt:lpstr>PowerPoint Presentation</vt:lpstr>
      <vt:lpstr>PowerPoint Presentation</vt:lpstr>
      <vt:lpstr>PowerPoint Presentation</vt:lpstr>
      <vt:lpstr>Latvijas iedzīvotāju pilsoniskā un sociālā aktivitāte </vt:lpstr>
      <vt:lpstr>Latvijas iedzīvotāju pilsoniskā un sociālā aktivitāte </vt:lpstr>
      <vt:lpstr>NVO sektora vērtējums par būtiskākajiem šķēršļiem iedzīvotāju pilsoniskai līdzdalībai </vt:lpstr>
      <vt:lpstr>PowerPoint Presentation</vt:lpstr>
      <vt:lpstr>NVO sektors &amp; NVO fonda ģenerālkopa</vt:lpstr>
      <vt:lpstr>Projektu iesniedzēji &amp; īstenotāji 2016-2021</vt:lpstr>
      <vt:lpstr>MAC &amp; MIC: ‘konkurences’ atšķirība 2020-2021</vt:lpstr>
      <vt:lpstr>Atbalstu sekmīgāk piesaista BN ar pieredzi, …</vt:lpstr>
      <vt:lpstr>Finansējuma avoti NVO fonda mērķgrupai</vt:lpstr>
      <vt:lpstr>PowerPoint Presentation</vt:lpstr>
      <vt:lpstr>PowerPoint Presentation</vt:lpstr>
      <vt:lpstr>NVO fonda novērtējums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2022-01-31T09:59:47Z</dcterms:created>
  <dcterms:modified xsi:type="dcterms:W3CDTF">2022-02-02T10:24:26Z</dcterms:modified>
</cp:coreProperties>
</file>